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C00D5-2DA0-9939-B6D5-BD81BBF9C8BE}" v="8" dt="2022-11-30T15:58:55.431"/>
    <p1510:client id="{1981BAEA-ABC0-881A-9C35-6E4256E96C24}" v="104" dt="2022-11-30T15:20:59.363"/>
    <p1510:client id="{3FF5C069-AA61-1235-7F45-4415CA142B98}" v="178" dt="2022-11-30T15:40:55.409"/>
    <p1510:client id="{FA876327-7601-1F83-2CE2-C13B17C55F10}" v="24" dt="2022-11-30T15:55:13.631"/>
    <p1510:client id="{FD9089F7-1336-BEA9-0CFD-D9B00B43A483}" v="5" dt="2022-11-30T15:50:13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2022. 11. 30.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Bemutatkozás, Readme.md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31965"/>
            <a:ext cx="10800000" cy="452431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Klub történelem</a:t>
            </a:r>
            <a:r>
              <a:rPr lang="hu-HU" dirty="0">
                <a:latin typeface="Bahnschrift SemiCondensed" panose="020B0502040204020203" pitchFamily="34" charset="0"/>
              </a:rPr>
              <a:t>: Itt le lehet kérdezni, hogy hány éve szerepelnek, illetve a legeredményesebb vagy a leggyengébb szezont. A legtöbb vagy legkevesebb gólok az adott  szezonban.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Szezon </a:t>
            </a:r>
            <a:r>
              <a:rPr lang="hu-HU" b="1" dirty="0" err="1">
                <a:latin typeface="Bahnschrift SemiCondensed" panose="020B0502040204020203" pitchFamily="34" charset="0"/>
              </a:rPr>
              <a:t>beli</a:t>
            </a:r>
            <a:r>
              <a:rPr lang="hu-HU" b="1" dirty="0">
                <a:latin typeface="Bahnschrift SemiCondensed" panose="020B0502040204020203" pitchFamily="34" charset="0"/>
              </a:rPr>
              <a:t> meccsek: </a:t>
            </a:r>
            <a:r>
              <a:rPr lang="hu-HU" dirty="0">
                <a:latin typeface="Bahnschrift SemiCondensed" panose="020B0502040204020203" pitchFamily="34" charset="0"/>
              </a:rPr>
              <a:t>Itt láthatja a felhasználó a szezon </a:t>
            </a:r>
            <a:r>
              <a:rPr lang="hu-HU" dirty="0" err="1">
                <a:latin typeface="Bahnschrift SemiCondensed" panose="020B0502040204020203" pitchFamily="34" charset="0"/>
              </a:rPr>
              <a:t>osszes</a:t>
            </a:r>
            <a:r>
              <a:rPr lang="hu-HU" dirty="0">
                <a:latin typeface="Bahnschrift SemiCondensed" panose="020B0502040204020203" pitchFamily="34" charset="0"/>
              </a:rPr>
              <a:t> meccset napra </a:t>
            </a:r>
            <a:r>
              <a:rPr lang="hu-HU" dirty="0" err="1">
                <a:latin typeface="Bahnschrift SemiCondensed" panose="020B0502040204020203" pitchFamily="34" charset="0"/>
              </a:rPr>
              <a:t>helyszinre</a:t>
            </a:r>
            <a:r>
              <a:rPr lang="hu-HU" dirty="0">
                <a:latin typeface="Bahnschrift SemiCondensed" panose="020B0502040204020203" pitchFamily="34" charset="0"/>
              </a:rPr>
              <a:t> pontosan.</a:t>
            </a:r>
          </a:p>
          <a:p>
            <a:pPr marL="342900" indent="-342900">
              <a:buFont typeface="+mj-lt"/>
              <a:buAutoNum type="arabicPeriod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Jegyvásárlás: </a:t>
            </a:r>
            <a:r>
              <a:rPr lang="hu-HU" dirty="0">
                <a:latin typeface="Bahnschrift SemiCondensed" panose="020B0502040204020203" pitchFamily="34" charset="0"/>
              </a:rPr>
              <a:t>Bejelentkezés, regisztráció: amennyiben még nincs regisztrálva, akkor azt meg kell tenni. felhasználónév és jelszót kell kitalálni, és utána lehet hozzáférni a        jegyvásárláshoz. A szezon hátralévő meccseinek kilistázása. Miután a felhasználó meccset választott különböző áru szektorok közül választhat. Miután megadta a szükséges székek számát a program kiírja a helyeket és a fizetendő összeget.</a:t>
            </a: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2449B41-0D8D-40E5-A776-193317E0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07" y="4278182"/>
            <a:ext cx="7326385" cy="1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8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90688"/>
            <a:ext cx="10800000" cy="480131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>
                <a:latin typeface="Bahnschrift SemiCondensed" panose="020B0502040204020203" pitchFamily="34" charset="0"/>
              </a:rPr>
              <a:t>TortenelemMenu</a:t>
            </a:r>
            <a:r>
              <a:rPr lang="hu-HU" b="1" dirty="0">
                <a:latin typeface="Bahnschrift SemiCondensed" panose="020B0502040204020203" pitchFamily="34" charset="0"/>
              </a:rPr>
              <a:t> </a:t>
            </a:r>
            <a:r>
              <a:rPr lang="hu-HU" dirty="0">
                <a:latin typeface="Bahnschrift SemiCondensed" panose="020B0502040204020203" pitchFamily="34" charset="0"/>
              </a:rPr>
              <a:t>függvény kiadja az összes lehetőséget, amit le lehet kérdezni: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hány éve szerepelnek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legeredményeseb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Leggyengébb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Legtöbb lőtt gól a szezonban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Eddigi Top 3 szezonok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Szezonlekérés</a:t>
            </a:r>
            <a:endParaRPr lang="hu-HU" b="1" dirty="0">
              <a:latin typeface="Bahnschrift SemiCondensed" panose="020B0502040204020203" pitchFamily="34" charset="0"/>
            </a:endParaRP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endParaRPr lang="hu-HU" dirty="0">
              <a:latin typeface="Bahnschrift SemiCondensed"/>
            </a:endParaRPr>
          </a:p>
          <a:p>
            <a:r>
              <a:rPr lang="hu-HU" dirty="0">
                <a:latin typeface="Bahnschrift SemiCondensed"/>
              </a:rPr>
              <a:t>Az utolsó választási lehetőséggel(a </a:t>
            </a:r>
            <a:r>
              <a:rPr lang="hu-HU" b="1" dirty="0">
                <a:latin typeface="Bahnschrift SemiCondensed"/>
              </a:rPr>
              <a:t>7-est</a:t>
            </a:r>
            <a:r>
              <a:rPr lang="hu-HU" dirty="0">
                <a:latin typeface="Bahnschrift SemiCondensed"/>
              </a:rPr>
              <a:t> megnyomva) vissza lehet lépni egy lépést.</a:t>
            </a:r>
            <a:endParaRPr lang="hu-HU"/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F2189E1-76DA-3E76-3613-E3E71C8E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144" y="2990267"/>
            <a:ext cx="3265894" cy="11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Regisztráció, bejelentkezés és jegyvásárlás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12356"/>
            <a:ext cx="10602000" cy="342832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Amint lefuttatjuk a main fájlt, ott ki kell választani a </a:t>
            </a:r>
            <a:r>
              <a:rPr lang="hu-HU" b="1" dirty="0">
                <a:latin typeface="Bahnschrift SemiCondensed" panose="020B0502040204020203" pitchFamily="34" charset="0"/>
              </a:rPr>
              <a:t>jegyvásárlás</a:t>
            </a:r>
            <a:r>
              <a:rPr lang="hu-HU" dirty="0">
                <a:latin typeface="Bahnschrift SemiCondensed" panose="020B0502040204020203" pitchFamily="34" charset="0"/>
              </a:rPr>
              <a:t> menüpontot. Itt ha még nincs fiókja, akkor regisztrálni kell, vagy ha már van be kell jelentkezni.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/>
              </a:rPr>
              <a:t>A regisztráció végén el kell fogadni az adatvédelmi szerződést, amit ha nem fogad el a felhasználó, akkor visszadobja a főmenübe.</a:t>
            </a: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ezt megtette a program kiprinteli, hogy a közeljövőben milyen meccsek lesznek. Miután ki kell választani a meccs, meg kell adni, hogy hány jegyet szeretne venni.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49A1E7C-771D-4563-B887-A917C5CCA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94" y="2942698"/>
            <a:ext cx="7989116" cy="120427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377D528-D69B-48E2-9FD5-7272DC47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4" y="4917397"/>
            <a:ext cx="3896269" cy="49536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2A99284-884E-484B-9687-7A89CA92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814" y="4279183"/>
            <a:ext cx="1969418" cy="16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Jegyek, meccsek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58025"/>
            <a:ext cx="10884000" cy="3693319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megvettük a jegyeket, létrehoz a program egy „jegyeim.txt” fájlt, amibe beleírja, hogy melyik meccsre, hány darab jegyet vett a felhasználó.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latin typeface="Bahnschrift SemiCondensed"/>
              </a:rPr>
              <a:t>SzezonbeliMeccsek</a:t>
            </a:r>
            <a:r>
              <a:rPr lang="hu-HU" b="1" dirty="0">
                <a:latin typeface="Bahnschrift SemiCondensed"/>
              </a:rPr>
              <a:t> függvény: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/>
              </a:rPr>
              <a:t>A szezon meccseit írja ki, több szempont szerint: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/>
              </a:rPr>
              <a:t>hazai meccsek</a:t>
            </a:r>
            <a:endParaRPr lang="hu-HU" dirty="0">
              <a:latin typeface="Bahnschrift SemiCondensed" panose="020B0502040204020203" pitchFamily="34" charset="0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/>
              </a:rPr>
              <a:t>vendég meccsek</a:t>
            </a:r>
            <a:endParaRPr lang="hu-HU" dirty="0">
              <a:latin typeface="Bahnschrift SemiCondensed" panose="020B0502040204020203" pitchFamily="34" charset="0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/>
              </a:rPr>
              <a:t>csak a vendég meccsek</a:t>
            </a:r>
            <a:endParaRPr lang="hu-HU" dirty="0">
              <a:latin typeface="Bahnschrift SemiCondensed" panose="020B0502040204020203" pitchFamily="34" charset="0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B76E42-03B0-E231-8042-1D0F376D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88" y="3476352"/>
            <a:ext cx="2743200" cy="14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324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024" y="-905440"/>
            <a:ext cx="9144000" cy="2900518"/>
          </a:xfrm>
        </p:spPr>
        <p:txBody>
          <a:bodyPr>
            <a:normAutofit/>
          </a:bodyPr>
          <a:lstStyle/>
          <a:p>
            <a:r>
              <a:rPr lang="hu-HU" b="1" i="1">
                <a:solidFill>
                  <a:srgbClr val="FFFFFF"/>
                </a:solidFill>
                <a:latin typeface="Arial Narrow"/>
              </a:rPr>
              <a:t>Köszönjük a figyelmet!!</a:t>
            </a:r>
            <a:endParaRPr lang="hu-HU" b="1" i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10800000" flipV="1">
            <a:off x="-1228017" y="49749"/>
            <a:ext cx="5239538" cy="759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800" dirty="0" err="1">
                <a:solidFill>
                  <a:srgbClr val="FFFFFF"/>
                </a:solidFill>
                <a:cs typeface="Calibri"/>
              </a:rPr>
              <a:t>Készitették</a:t>
            </a:r>
            <a:r>
              <a:rPr lang="hu-HU" sz="800" dirty="0">
                <a:solidFill>
                  <a:srgbClr val="FFFFFF"/>
                </a:solidFill>
                <a:cs typeface="Calibri"/>
              </a:rPr>
              <a:t>: Csizmazia Máté, Váradi Dávid,</a:t>
            </a:r>
            <a:r>
              <a:rPr lang="hu-HU" sz="8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hu-HU" sz="800" dirty="0" err="1">
                <a:solidFill>
                  <a:srgbClr val="FFFFFF"/>
                </a:solidFill>
                <a:ea typeface="+mn-lt"/>
                <a:cs typeface="+mn-lt"/>
              </a:rPr>
              <a:t>Ackermann</a:t>
            </a:r>
            <a:r>
              <a:rPr lang="hu-HU" sz="800" dirty="0">
                <a:solidFill>
                  <a:srgbClr val="FFFFFF"/>
                </a:solidFill>
                <a:ea typeface="+mn-lt"/>
                <a:cs typeface="+mn-lt"/>
              </a:rPr>
              <a:t> Roland</a:t>
            </a:r>
            <a:endParaRPr lang="hu-HU" sz="8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938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Office-téma</vt:lpstr>
      <vt:lpstr>Fc barcelona</vt:lpstr>
      <vt:lpstr>Bemutatkozás, Readme.md</vt:lpstr>
      <vt:lpstr>Csapat történelem</vt:lpstr>
      <vt:lpstr>Regisztráció, bejelentkezés és jegyvásárlás</vt:lpstr>
      <vt:lpstr>Jegyek, meccsek</vt:lpstr>
      <vt:lpstr>Köszönjük a figyelmet!!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107</cp:revision>
  <dcterms:created xsi:type="dcterms:W3CDTF">2022-11-23T11:19:07Z</dcterms:created>
  <dcterms:modified xsi:type="dcterms:W3CDTF">2022-11-30T15:59:36Z</dcterms:modified>
</cp:coreProperties>
</file>